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1" d="100"/>
          <a:sy n="71" d="100"/>
        </p:scale>
        <p:origin x="48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9/11/2014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21466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9/11/2014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91915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9/11/2014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71406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t>9/11/2014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7274733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9/11/2014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09292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9/11/2014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0454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9/11/2014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03957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9/11/2014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473513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9/11/2014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3886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9/11/2014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55159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9/11/2014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10956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9/11/2014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2122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9/11/2014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65566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9/11/2014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42339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9/11/2014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59887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9/11/2014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17339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9/11/2014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31009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9/11/2014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73836538"/>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Dance Vocabulary</a:t>
            </a:r>
            <a:endParaRPr lang="en-US" dirty="0"/>
          </a:p>
        </p:txBody>
      </p:sp>
      <p:sp>
        <p:nvSpPr>
          <p:cNvPr id="3" name="Subtitle 2"/>
          <p:cNvSpPr>
            <a:spLocks noGrp="1"/>
          </p:cNvSpPr>
          <p:nvPr>
            <p:ph type="subTitle" idx="1"/>
          </p:nvPr>
        </p:nvSpPr>
        <p:spPr/>
        <p:txBody>
          <a:bodyPr>
            <a:normAutofit lnSpcReduction="10000"/>
          </a:bodyPr>
          <a:lstStyle/>
          <a:p>
            <a:r>
              <a:rPr lang="en-US" dirty="0" smtClean="0"/>
              <a:t>Vocabulary Terms for Dance</a:t>
            </a:r>
          </a:p>
          <a:p>
            <a:r>
              <a:rPr lang="en-US" dirty="0" smtClean="0"/>
              <a:t>By RDT</a:t>
            </a:r>
          </a:p>
          <a:p>
            <a:r>
              <a:rPr lang="en-US" dirty="0" err="1" smtClean="0"/>
              <a:t>Repretory</a:t>
            </a:r>
            <a:r>
              <a:rPr lang="en-US" dirty="0" smtClean="0"/>
              <a:t> Dance Theatre</a:t>
            </a:r>
            <a:endParaRPr lang="en-US" dirty="0"/>
          </a:p>
        </p:txBody>
      </p:sp>
    </p:spTree>
    <p:extLst>
      <p:ext uri="{BB962C8B-B14F-4D97-AF65-F5344CB8AC3E}">
        <p14:creationId xmlns:p14="http://schemas.microsoft.com/office/powerpoint/2010/main" val="3843119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 Vocabulary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4400" u="sng" dirty="0" smtClean="0"/>
              <a:t>Improvisation</a:t>
            </a:r>
            <a:r>
              <a:rPr lang="en-US" sz="4400" dirty="0" smtClean="0"/>
              <a:t>: Movement which is created spontaneous, ranging from free form to highly structured environments but always with an element of chance.  Improvisation is instant and simultaneous choreography and performance. </a:t>
            </a:r>
            <a:endParaRPr lang="en-US" sz="4400" dirty="0"/>
          </a:p>
        </p:txBody>
      </p:sp>
    </p:spTree>
    <p:extLst>
      <p:ext uri="{BB962C8B-B14F-4D97-AF65-F5344CB8AC3E}">
        <p14:creationId xmlns:p14="http://schemas.microsoft.com/office/powerpoint/2010/main" val="863539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 Vocabulary</a:t>
            </a:r>
            <a:endParaRPr lang="en-US" dirty="0"/>
          </a:p>
        </p:txBody>
      </p:sp>
      <p:sp>
        <p:nvSpPr>
          <p:cNvPr id="3" name="Content Placeholder 2"/>
          <p:cNvSpPr>
            <a:spLocks noGrp="1"/>
          </p:cNvSpPr>
          <p:nvPr>
            <p:ph idx="1"/>
          </p:nvPr>
        </p:nvSpPr>
        <p:spPr/>
        <p:txBody>
          <a:bodyPr>
            <a:normAutofit/>
          </a:bodyPr>
          <a:lstStyle/>
          <a:p>
            <a:pPr marL="0" indent="0">
              <a:buNone/>
            </a:pPr>
            <a:r>
              <a:rPr lang="en-US" sz="4400" u="sng" dirty="0" smtClean="0"/>
              <a:t>Level</a:t>
            </a:r>
            <a:r>
              <a:rPr lang="en-US" sz="4400" dirty="0" smtClean="0"/>
              <a:t>: The space where movement occurs in relation to elevation; this may vary from low to high within the range of human elevation. </a:t>
            </a:r>
            <a:endParaRPr lang="en-US" sz="4400" dirty="0"/>
          </a:p>
        </p:txBody>
      </p:sp>
    </p:spTree>
    <p:extLst>
      <p:ext uri="{BB962C8B-B14F-4D97-AF65-F5344CB8AC3E}">
        <p14:creationId xmlns:p14="http://schemas.microsoft.com/office/powerpoint/2010/main" val="3526733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 Vocabulary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4400" u="sng" dirty="0" err="1" smtClean="0"/>
              <a:t>Locomotor</a:t>
            </a:r>
            <a:r>
              <a:rPr lang="en-US" sz="4400" u="sng" dirty="0" smtClean="0"/>
              <a:t> Movement</a:t>
            </a:r>
            <a:r>
              <a:rPr lang="en-US" sz="4400" dirty="0" smtClean="0"/>
              <a:t>: A movement that carries the body from one place to another through space using the feet or any other part of the body as a base for moving (i.e. walking, running, hopping, jumping, leaping, skipping, galloping, sliding, rolling and crawling).</a:t>
            </a:r>
            <a:endParaRPr lang="en-US" sz="4400" dirty="0"/>
          </a:p>
        </p:txBody>
      </p:sp>
    </p:spTree>
    <p:extLst>
      <p:ext uri="{BB962C8B-B14F-4D97-AF65-F5344CB8AC3E}">
        <p14:creationId xmlns:p14="http://schemas.microsoft.com/office/powerpoint/2010/main" val="3601561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 Vocabulary</a:t>
            </a:r>
            <a:endParaRPr lang="en-US" dirty="0"/>
          </a:p>
        </p:txBody>
      </p:sp>
      <p:sp>
        <p:nvSpPr>
          <p:cNvPr id="3" name="Content Placeholder 2"/>
          <p:cNvSpPr>
            <a:spLocks noGrp="1"/>
          </p:cNvSpPr>
          <p:nvPr>
            <p:ph idx="1"/>
          </p:nvPr>
        </p:nvSpPr>
        <p:spPr/>
        <p:txBody>
          <a:bodyPr>
            <a:normAutofit/>
          </a:bodyPr>
          <a:lstStyle/>
          <a:p>
            <a:pPr marL="0" indent="0">
              <a:buNone/>
            </a:pPr>
            <a:r>
              <a:rPr lang="en-US" sz="4400" u="sng" dirty="0" smtClean="0"/>
              <a:t>Motif</a:t>
            </a:r>
            <a:r>
              <a:rPr lang="en-US" sz="4400" dirty="0" smtClean="0"/>
              <a:t>: A single movement or a short movement phrase that is developed, manipulated and reoccurring.</a:t>
            </a:r>
            <a:endParaRPr lang="en-US" sz="4400" dirty="0"/>
          </a:p>
        </p:txBody>
      </p:sp>
    </p:spTree>
    <p:extLst>
      <p:ext uri="{BB962C8B-B14F-4D97-AF65-F5344CB8AC3E}">
        <p14:creationId xmlns:p14="http://schemas.microsoft.com/office/powerpoint/2010/main" val="2544469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 Vocabulary</a:t>
            </a:r>
            <a:endParaRPr lang="en-US" dirty="0"/>
          </a:p>
        </p:txBody>
      </p:sp>
      <p:sp>
        <p:nvSpPr>
          <p:cNvPr id="3" name="Content Placeholder 2"/>
          <p:cNvSpPr>
            <a:spLocks noGrp="1"/>
          </p:cNvSpPr>
          <p:nvPr>
            <p:ph idx="1"/>
          </p:nvPr>
        </p:nvSpPr>
        <p:spPr/>
        <p:txBody>
          <a:bodyPr>
            <a:normAutofit/>
          </a:bodyPr>
          <a:lstStyle/>
          <a:p>
            <a:pPr marL="0" indent="0">
              <a:buNone/>
            </a:pPr>
            <a:r>
              <a:rPr lang="en-US" sz="4400" u="sng" dirty="0" smtClean="0"/>
              <a:t>Pathway</a:t>
            </a:r>
            <a:r>
              <a:rPr lang="en-US" sz="4400" dirty="0" smtClean="0"/>
              <a:t>: A course of movement on the floor or in the air which could be straight, curved, random, etc.</a:t>
            </a:r>
            <a:endParaRPr lang="en-US" sz="4400" dirty="0"/>
          </a:p>
        </p:txBody>
      </p:sp>
    </p:spTree>
    <p:extLst>
      <p:ext uri="{BB962C8B-B14F-4D97-AF65-F5344CB8AC3E}">
        <p14:creationId xmlns:p14="http://schemas.microsoft.com/office/powerpoint/2010/main" val="1597682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 Vocabulary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4400" u="sng" dirty="0" smtClean="0"/>
              <a:t>Personal Space</a:t>
            </a:r>
            <a:r>
              <a:rPr lang="en-US" sz="4400" dirty="0" smtClean="0"/>
              <a:t>: The space which immediately surrounds the body in stillness and motion.  It is also referred to as a “space bubble” which one occupies and includes all planes and directions.</a:t>
            </a:r>
            <a:endParaRPr lang="en-US" sz="4400" dirty="0"/>
          </a:p>
        </p:txBody>
      </p:sp>
    </p:spTree>
    <p:extLst>
      <p:ext uri="{BB962C8B-B14F-4D97-AF65-F5344CB8AC3E}">
        <p14:creationId xmlns:p14="http://schemas.microsoft.com/office/powerpoint/2010/main" val="3278751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 Vocabulary</a:t>
            </a:r>
            <a:endParaRPr lang="en-US" dirty="0"/>
          </a:p>
        </p:txBody>
      </p:sp>
      <p:sp>
        <p:nvSpPr>
          <p:cNvPr id="3" name="Content Placeholder 2"/>
          <p:cNvSpPr>
            <a:spLocks noGrp="1"/>
          </p:cNvSpPr>
          <p:nvPr>
            <p:ph idx="1"/>
          </p:nvPr>
        </p:nvSpPr>
        <p:spPr/>
        <p:txBody>
          <a:bodyPr>
            <a:normAutofit/>
          </a:bodyPr>
          <a:lstStyle/>
          <a:p>
            <a:pPr marL="0" indent="0">
              <a:buNone/>
            </a:pPr>
            <a:r>
              <a:rPr lang="en-US" sz="4400" u="sng" dirty="0" smtClean="0"/>
              <a:t>Positive/Negative</a:t>
            </a:r>
            <a:r>
              <a:rPr lang="en-US" sz="4400" dirty="0" smtClean="0"/>
              <a:t>: The positive areas in a composition are definite forms and shapes; negative areas are the unoccupied or empty spaces.</a:t>
            </a:r>
            <a:endParaRPr lang="en-US" sz="4400" dirty="0"/>
          </a:p>
        </p:txBody>
      </p:sp>
    </p:spTree>
    <p:extLst>
      <p:ext uri="{BB962C8B-B14F-4D97-AF65-F5344CB8AC3E}">
        <p14:creationId xmlns:p14="http://schemas.microsoft.com/office/powerpoint/2010/main" val="2799623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 Vocabulary</a:t>
            </a:r>
            <a:endParaRPr lang="en-US" dirty="0"/>
          </a:p>
        </p:txBody>
      </p:sp>
      <p:sp>
        <p:nvSpPr>
          <p:cNvPr id="3" name="Content Placeholder 2"/>
          <p:cNvSpPr>
            <a:spLocks noGrp="1"/>
          </p:cNvSpPr>
          <p:nvPr>
            <p:ph idx="1"/>
          </p:nvPr>
        </p:nvSpPr>
        <p:spPr/>
        <p:txBody>
          <a:bodyPr>
            <a:normAutofit/>
          </a:bodyPr>
          <a:lstStyle/>
          <a:p>
            <a:pPr marL="0" indent="0">
              <a:buNone/>
            </a:pPr>
            <a:r>
              <a:rPr lang="en-US" sz="4400" u="sng" dirty="0" smtClean="0"/>
              <a:t>Quality</a:t>
            </a:r>
            <a:r>
              <a:rPr lang="en-US" sz="4400" dirty="0" smtClean="0"/>
              <a:t>: The inherent and essential characteristic or distinctive property of a movement; its distinguishing flavor or color.</a:t>
            </a:r>
            <a:endParaRPr lang="en-US" sz="4400" dirty="0"/>
          </a:p>
        </p:txBody>
      </p:sp>
    </p:spTree>
    <p:extLst>
      <p:ext uri="{BB962C8B-B14F-4D97-AF65-F5344CB8AC3E}">
        <p14:creationId xmlns:p14="http://schemas.microsoft.com/office/powerpoint/2010/main" val="3996922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 Vocabulary</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4400" u="sng" dirty="0" smtClean="0"/>
              <a:t>Rhythm</a:t>
            </a:r>
            <a:r>
              <a:rPr lang="en-US" sz="4400" dirty="0" smtClean="0"/>
              <a:t>: A regular reoccurrence of like features in a composition.  Rhythm of movement is defined as metered and non-metered.  Metered rhythm has a countable beat.  Non-metered rhythms originate sometimes form nature (wind, sea, smoke, rain, bird calls), from things (popcorn, feather flight, balls, balloons), or from our own breath rhythms (sneeze, yawn, blink, stretching).  </a:t>
            </a:r>
            <a:endParaRPr lang="en-US" sz="4400" dirty="0"/>
          </a:p>
        </p:txBody>
      </p:sp>
    </p:spTree>
    <p:extLst>
      <p:ext uri="{BB962C8B-B14F-4D97-AF65-F5344CB8AC3E}">
        <p14:creationId xmlns:p14="http://schemas.microsoft.com/office/powerpoint/2010/main" val="4225628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 Vocabulary</a:t>
            </a:r>
            <a:endParaRPr lang="en-US" dirty="0"/>
          </a:p>
        </p:txBody>
      </p:sp>
      <p:sp>
        <p:nvSpPr>
          <p:cNvPr id="3" name="Content Placeholder 2"/>
          <p:cNvSpPr>
            <a:spLocks noGrp="1"/>
          </p:cNvSpPr>
          <p:nvPr>
            <p:ph idx="1"/>
          </p:nvPr>
        </p:nvSpPr>
        <p:spPr/>
        <p:txBody>
          <a:bodyPr>
            <a:normAutofit/>
          </a:bodyPr>
          <a:lstStyle/>
          <a:p>
            <a:pPr marL="0" indent="0">
              <a:buNone/>
            </a:pPr>
            <a:r>
              <a:rPr lang="en-US" sz="4400" u="sng" dirty="0" smtClean="0"/>
              <a:t>Suspended Movement</a:t>
            </a:r>
            <a:r>
              <a:rPr lang="en-US" sz="4400" dirty="0" smtClean="0"/>
              <a:t>: A movement that results when the initial force is expended for an instant and a momentary stillness in space is achieved.  </a:t>
            </a:r>
            <a:endParaRPr lang="en-US" sz="4400" dirty="0"/>
          </a:p>
        </p:txBody>
      </p:sp>
    </p:spTree>
    <p:extLst>
      <p:ext uri="{BB962C8B-B14F-4D97-AF65-F5344CB8AC3E}">
        <p14:creationId xmlns:p14="http://schemas.microsoft.com/office/powerpoint/2010/main" val="3465552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 Vocabulary</a:t>
            </a:r>
            <a:endParaRPr lang="en-US" dirty="0"/>
          </a:p>
        </p:txBody>
      </p:sp>
      <p:sp>
        <p:nvSpPr>
          <p:cNvPr id="3" name="Content Placeholder 2"/>
          <p:cNvSpPr>
            <a:spLocks noGrp="1"/>
          </p:cNvSpPr>
          <p:nvPr>
            <p:ph idx="1"/>
          </p:nvPr>
        </p:nvSpPr>
        <p:spPr/>
        <p:txBody>
          <a:bodyPr>
            <a:normAutofit/>
          </a:bodyPr>
          <a:lstStyle/>
          <a:p>
            <a:pPr marL="0" indent="0">
              <a:buNone/>
            </a:pPr>
            <a:r>
              <a:rPr lang="en-US" sz="4400" u="sng" dirty="0" smtClean="0"/>
              <a:t>Asymmetrical</a:t>
            </a:r>
            <a:r>
              <a:rPr lang="en-US" sz="4400" dirty="0" smtClean="0"/>
              <a:t>: A design, space, time or energy that is not the same on both sides.</a:t>
            </a:r>
            <a:endParaRPr lang="en-US" sz="4400" dirty="0"/>
          </a:p>
        </p:txBody>
      </p:sp>
    </p:spTree>
    <p:extLst>
      <p:ext uri="{BB962C8B-B14F-4D97-AF65-F5344CB8AC3E}">
        <p14:creationId xmlns:p14="http://schemas.microsoft.com/office/powerpoint/2010/main" val="11095361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 Vocabulary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4400" u="sng" dirty="0" smtClean="0"/>
              <a:t>Sustained Movement</a:t>
            </a:r>
            <a:r>
              <a:rPr lang="en-US" sz="4400" dirty="0" smtClean="0"/>
              <a:t>: A movement quality that is characterized by an even flow of energy resulting in motion that is ongoing and smooth.  The initial impetus of energy creates an accent and the resultant movement quality carries a smooth and seamless nature.</a:t>
            </a:r>
            <a:endParaRPr lang="en-US" sz="4400" dirty="0"/>
          </a:p>
        </p:txBody>
      </p:sp>
    </p:spTree>
    <p:extLst>
      <p:ext uri="{BB962C8B-B14F-4D97-AF65-F5344CB8AC3E}">
        <p14:creationId xmlns:p14="http://schemas.microsoft.com/office/powerpoint/2010/main" val="38671716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 Vocabulary</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sz="4400" u="sng" dirty="0" smtClean="0"/>
              <a:t>Swinging Movement</a:t>
            </a:r>
            <a:r>
              <a:rPr lang="en-US" sz="4400" dirty="0" smtClean="0"/>
              <a:t>: A movement quality that is characterized by a reaction to the force of gravity.  A lifted body part releases and drops along a curved path.  Energy is added to the momentum of the drop to carry the body part upward on an arc where it suspends before returning on a downward path.  </a:t>
            </a:r>
            <a:endParaRPr lang="en-US" sz="4400" dirty="0"/>
          </a:p>
        </p:txBody>
      </p:sp>
    </p:spTree>
    <p:extLst>
      <p:ext uri="{BB962C8B-B14F-4D97-AF65-F5344CB8AC3E}">
        <p14:creationId xmlns:p14="http://schemas.microsoft.com/office/powerpoint/2010/main" val="2567244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 Vocabulary</a:t>
            </a:r>
            <a:endParaRPr lang="en-US" dirty="0"/>
          </a:p>
        </p:txBody>
      </p:sp>
      <p:sp>
        <p:nvSpPr>
          <p:cNvPr id="3" name="Content Placeholder 2"/>
          <p:cNvSpPr>
            <a:spLocks noGrp="1"/>
          </p:cNvSpPr>
          <p:nvPr>
            <p:ph idx="1"/>
          </p:nvPr>
        </p:nvSpPr>
        <p:spPr/>
        <p:txBody>
          <a:bodyPr>
            <a:normAutofit/>
          </a:bodyPr>
          <a:lstStyle/>
          <a:p>
            <a:pPr marL="0" indent="0">
              <a:buNone/>
            </a:pPr>
            <a:r>
              <a:rPr lang="en-US" sz="4400" u="sng" dirty="0" smtClean="0"/>
              <a:t>Symmetrical</a:t>
            </a:r>
            <a:r>
              <a:rPr lang="en-US" sz="4400" dirty="0" smtClean="0"/>
              <a:t>: The same shape, design or form on both sides.</a:t>
            </a:r>
            <a:endParaRPr lang="en-US" sz="4400" dirty="0"/>
          </a:p>
        </p:txBody>
      </p:sp>
    </p:spTree>
    <p:extLst>
      <p:ext uri="{BB962C8B-B14F-4D97-AF65-F5344CB8AC3E}">
        <p14:creationId xmlns:p14="http://schemas.microsoft.com/office/powerpoint/2010/main" val="8590055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 Vocabulary</a:t>
            </a:r>
            <a:endParaRPr lang="en-US" dirty="0"/>
          </a:p>
        </p:txBody>
      </p:sp>
      <p:sp>
        <p:nvSpPr>
          <p:cNvPr id="3" name="Content Placeholder 2"/>
          <p:cNvSpPr>
            <a:spLocks noGrp="1"/>
          </p:cNvSpPr>
          <p:nvPr>
            <p:ph idx="1"/>
          </p:nvPr>
        </p:nvSpPr>
        <p:spPr/>
        <p:txBody>
          <a:bodyPr>
            <a:normAutofit/>
          </a:bodyPr>
          <a:lstStyle/>
          <a:p>
            <a:pPr marL="0" indent="0">
              <a:buNone/>
            </a:pPr>
            <a:r>
              <a:rPr lang="en-US" sz="4400" u="sng" dirty="0" smtClean="0"/>
              <a:t>Tempo</a:t>
            </a:r>
            <a:r>
              <a:rPr lang="en-US" sz="4400" dirty="0" smtClean="0"/>
              <a:t>: A rate or speed of music or movement.</a:t>
            </a:r>
            <a:endParaRPr lang="en-US" sz="4400" dirty="0"/>
          </a:p>
        </p:txBody>
      </p:sp>
    </p:spTree>
    <p:extLst>
      <p:ext uri="{BB962C8B-B14F-4D97-AF65-F5344CB8AC3E}">
        <p14:creationId xmlns:p14="http://schemas.microsoft.com/office/powerpoint/2010/main" val="3208334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 Vocabulary</a:t>
            </a:r>
            <a:endParaRPr lang="en-US" dirty="0"/>
          </a:p>
        </p:txBody>
      </p:sp>
      <p:sp>
        <p:nvSpPr>
          <p:cNvPr id="3" name="Content Placeholder 2"/>
          <p:cNvSpPr>
            <a:spLocks noGrp="1"/>
          </p:cNvSpPr>
          <p:nvPr>
            <p:ph idx="1"/>
          </p:nvPr>
        </p:nvSpPr>
        <p:spPr/>
        <p:txBody>
          <a:bodyPr>
            <a:normAutofit/>
          </a:bodyPr>
          <a:lstStyle/>
          <a:p>
            <a:pPr marL="0" indent="0">
              <a:buNone/>
            </a:pPr>
            <a:r>
              <a:rPr lang="en-US" sz="4400" u="sng" dirty="0" smtClean="0"/>
              <a:t>Time</a:t>
            </a:r>
            <a:r>
              <a:rPr lang="en-US" sz="4400" dirty="0" smtClean="0"/>
              <a:t>: An element of dance, relating to the rhythmic aspects of dance as well as the duration and tempo of a movement.</a:t>
            </a:r>
            <a:endParaRPr lang="en-US" sz="4400" dirty="0"/>
          </a:p>
        </p:txBody>
      </p:sp>
    </p:spTree>
    <p:extLst>
      <p:ext uri="{BB962C8B-B14F-4D97-AF65-F5344CB8AC3E}">
        <p14:creationId xmlns:p14="http://schemas.microsoft.com/office/powerpoint/2010/main" val="11790097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 Vocabulary</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4400" u="sng" dirty="0" smtClean="0"/>
              <a:t>Warm-up</a:t>
            </a:r>
            <a:r>
              <a:rPr lang="en-US" sz="4400" dirty="0" smtClean="0"/>
              <a:t>: Movements and/or movement phrases which are designed to prepare the body and mind for focus, injury prevention, and muscle development which will be required for more complex movement patterns.  The “warm-up” section of a class also elevates the heart rate which in turn increases blood flow to the muscles for increased elasticity.</a:t>
            </a:r>
            <a:endParaRPr lang="en-US" sz="4400" dirty="0"/>
          </a:p>
        </p:txBody>
      </p:sp>
    </p:spTree>
    <p:extLst>
      <p:ext uri="{BB962C8B-B14F-4D97-AF65-F5344CB8AC3E}">
        <p14:creationId xmlns:p14="http://schemas.microsoft.com/office/powerpoint/2010/main" val="1364937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 Vocabulary</a:t>
            </a:r>
            <a:endParaRPr lang="en-US" dirty="0"/>
          </a:p>
        </p:txBody>
      </p:sp>
      <p:sp>
        <p:nvSpPr>
          <p:cNvPr id="3" name="Content Placeholder 2"/>
          <p:cNvSpPr>
            <a:spLocks noGrp="1"/>
          </p:cNvSpPr>
          <p:nvPr>
            <p:ph idx="1"/>
          </p:nvPr>
        </p:nvSpPr>
        <p:spPr/>
        <p:txBody>
          <a:bodyPr>
            <a:normAutofit/>
          </a:bodyPr>
          <a:lstStyle/>
          <a:p>
            <a:pPr marL="0" indent="0">
              <a:buNone/>
            </a:pPr>
            <a:r>
              <a:rPr lang="en-US" sz="4400" u="sng" dirty="0" smtClean="0"/>
              <a:t>Beat</a:t>
            </a:r>
            <a:r>
              <a:rPr lang="en-US" sz="4400" dirty="0" smtClean="0"/>
              <a:t>: A continuing and steady pulse which is heard of felt in music.</a:t>
            </a:r>
            <a:endParaRPr lang="en-US" sz="4400" dirty="0"/>
          </a:p>
        </p:txBody>
      </p:sp>
    </p:spTree>
    <p:extLst>
      <p:ext uri="{BB962C8B-B14F-4D97-AF65-F5344CB8AC3E}">
        <p14:creationId xmlns:p14="http://schemas.microsoft.com/office/powerpoint/2010/main" val="145717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 Vocabulary</a:t>
            </a:r>
            <a:endParaRPr lang="en-US" dirty="0"/>
          </a:p>
        </p:txBody>
      </p:sp>
      <p:sp>
        <p:nvSpPr>
          <p:cNvPr id="3" name="Content Placeholder 2"/>
          <p:cNvSpPr>
            <a:spLocks noGrp="1"/>
          </p:cNvSpPr>
          <p:nvPr>
            <p:ph idx="1"/>
          </p:nvPr>
        </p:nvSpPr>
        <p:spPr/>
        <p:txBody>
          <a:bodyPr>
            <a:normAutofit/>
          </a:bodyPr>
          <a:lstStyle/>
          <a:p>
            <a:pPr marL="0" indent="0">
              <a:buNone/>
            </a:pPr>
            <a:r>
              <a:rPr lang="en-US" sz="4400" u="sng" dirty="0" smtClean="0"/>
              <a:t>Canon</a:t>
            </a:r>
            <a:r>
              <a:rPr lang="en-US" sz="4400" dirty="0" smtClean="0"/>
              <a:t>: Choreographic from which reflects the musical form of the same name, in which individuals or groups perform the same movement beginning at different times.</a:t>
            </a:r>
            <a:endParaRPr lang="en-US" sz="4400" dirty="0"/>
          </a:p>
        </p:txBody>
      </p:sp>
    </p:spTree>
    <p:extLst>
      <p:ext uri="{BB962C8B-B14F-4D97-AF65-F5344CB8AC3E}">
        <p14:creationId xmlns:p14="http://schemas.microsoft.com/office/powerpoint/2010/main" val="590522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 Vocabulary</a:t>
            </a:r>
            <a:endParaRPr lang="en-US" dirty="0"/>
          </a:p>
        </p:txBody>
      </p:sp>
      <p:sp>
        <p:nvSpPr>
          <p:cNvPr id="3" name="Content Placeholder 2"/>
          <p:cNvSpPr>
            <a:spLocks noGrp="1"/>
          </p:cNvSpPr>
          <p:nvPr>
            <p:ph idx="1"/>
          </p:nvPr>
        </p:nvSpPr>
        <p:spPr/>
        <p:txBody>
          <a:bodyPr>
            <a:normAutofit/>
          </a:bodyPr>
          <a:lstStyle/>
          <a:p>
            <a:pPr marL="0" indent="0">
              <a:buNone/>
            </a:pPr>
            <a:r>
              <a:rPr lang="en-US" sz="4400" u="sng" dirty="0" smtClean="0"/>
              <a:t>Choreographer</a:t>
            </a:r>
            <a:r>
              <a:rPr lang="en-US" sz="4400" dirty="0" smtClean="0"/>
              <a:t>: One who creates a dance.</a:t>
            </a:r>
            <a:endParaRPr lang="en-US" sz="4400" dirty="0"/>
          </a:p>
        </p:txBody>
      </p:sp>
    </p:spTree>
    <p:extLst>
      <p:ext uri="{BB962C8B-B14F-4D97-AF65-F5344CB8AC3E}">
        <p14:creationId xmlns:p14="http://schemas.microsoft.com/office/powerpoint/2010/main" val="734057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 Vocabulary</a:t>
            </a:r>
            <a:endParaRPr lang="en-US" dirty="0"/>
          </a:p>
        </p:txBody>
      </p:sp>
      <p:sp>
        <p:nvSpPr>
          <p:cNvPr id="3" name="Content Placeholder 2"/>
          <p:cNvSpPr>
            <a:spLocks noGrp="1"/>
          </p:cNvSpPr>
          <p:nvPr>
            <p:ph idx="1"/>
          </p:nvPr>
        </p:nvSpPr>
        <p:spPr/>
        <p:txBody>
          <a:bodyPr>
            <a:normAutofit/>
          </a:bodyPr>
          <a:lstStyle/>
          <a:p>
            <a:pPr marL="0" indent="0">
              <a:buNone/>
            </a:pPr>
            <a:r>
              <a:rPr lang="en-US" sz="4400" u="sng" dirty="0" smtClean="0"/>
              <a:t>Choreography</a:t>
            </a:r>
            <a:r>
              <a:rPr lang="en-US" sz="4400" dirty="0" smtClean="0"/>
              <a:t>: The art of making a dance.</a:t>
            </a:r>
            <a:endParaRPr lang="en-US" sz="4400" dirty="0"/>
          </a:p>
        </p:txBody>
      </p:sp>
    </p:spTree>
    <p:extLst>
      <p:ext uri="{BB962C8B-B14F-4D97-AF65-F5344CB8AC3E}">
        <p14:creationId xmlns:p14="http://schemas.microsoft.com/office/powerpoint/2010/main" val="4022651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 Vocabulary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4400" u="sng" dirty="0" smtClean="0"/>
              <a:t>Endurance</a:t>
            </a:r>
            <a:r>
              <a:rPr lang="en-US" sz="4400" dirty="0" smtClean="0"/>
              <a:t>: The ability to continue dancing for long periods of time.  Dancers must have great stamina to dance extended periods of time without tiring.  Constant training and practice keeps dancers in shape.</a:t>
            </a:r>
            <a:endParaRPr lang="en-US" sz="4400" dirty="0"/>
          </a:p>
        </p:txBody>
      </p:sp>
    </p:spTree>
    <p:extLst>
      <p:ext uri="{BB962C8B-B14F-4D97-AF65-F5344CB8AC3E}">
        <p14:creationId xmlns:p14="http://schemas.microsoft.com/office/powerpoint/2010/main" val="4136657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 Vocabulary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4400" u="sng" dirty="0" smtClean="0"/>
              <a:t>Energy</a:t>
            </a:r>
            <a:r>
              <a:rPr lang="en-US" sz="4400" dirty="0" smtClean="0"/>
              <a:t>: The amount of force or manner in which a movement is performed, or the qualities of movement: percussive, sustained, lyrical, vibratory, rebounding, exploding, and collapsing</a:t>
            </a:r>
            <a:endParaRPr lang="en-US" sz="4400" dirty="0"/>
          </a:p>
        </p:txBody>
      </p:sp>
    </p:spTree>
    <p:extLst>
      <p:ext uri="{BB962C8B-B14F-4D97-AF65-F5344CB8AC3E}">
        <p14:creationId xmlns:p14="http://schemas.microsoft.com/office/powerpoint/2010/main" val="2486533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 Vocabulary</a:t>
            </a:r>
            <a:endParaRPr lang="en-US" dirty="0"/>
          </a:p>
        </p:txBody>
      </p:sp>
      <p:sp>
        <p:nvSpPr>
          <p:cNvPr id="3" name="Content Placeholder 2"/>
          <p:cNvSpPr>
            <a:spLocks noGrp="1"/>
          </p:cNvSpPr>
          <p:nvPr>
            <p:ph idx="1"/>
          </p:nvPr>
        </p:nvSpPr>
        <p:spPr/>
        <p:txBody>
          <a:bodyPr>
            <a:normAutofit/>
          </a:bodyPr>
          <a:lstStyle/>
          <a:p>
            <a:pPr marL="0" indent="0">
              <a:buNone/>
            </a:pPr>
            <a:r>
              <a:rPr lang="en-US" sz="4400" u="sng" dirty="0" smtClean="0"/>
              <a:t>Freeze</a:t>
            </a:r>
            <a:r>
              <a:rPr lang="en-US" sz="4400" dirty="0" smtClean="0"/>
              <a:t>: A command to cease all movement at once and to remain immobile in the shape the body presented when the signal word was given.  </a:t>
            </a:r>
            <a:endParaRPr lang="en-US" sz="4400" dirty="0"/>
          </a:p>
        </p:txBody>
      </p:sp>
    </p:spTree>
    <p:extLst>
      <p:ext uri="{BB962C8B-B14F-4D97-AF65-F5344CB8AC3E}">
        <p14:creationId xmlns:p14="http://schemas.microsoft.com/office/powerpoint/2010/main" val="170502588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Berlin</Template>
  <TotalTime>85</TotalTime>
  <Words>780</Words>
  <Application>Microsoft Office PowerPoint</Application>
  <PresentationFormat>Widescreen</PresentationFormat>
  <Paragraphs>52</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Trebuchet MS</vt:lpstr>
      <vt:lpstr>Berlin</vt:lpstr>
      <vt:lpstr>Dance Vocabulary</vt:lpstr>
      <vt:lpstr>Dance Vocabulary</vt:lpstr>
      <vt:lpstr>Dance Vocabulary</vt:lpstr>
      <vt:lpstr>Dance Vocabulary</vt:lpstr>
      <vt:lpstr>Dance Vocabulary</vt:lpstr>
      <vt:lpstr>Dance Vocabulary</vt:lpstr>
      <vt:lpstr>Dance Vocabulary</vt:lpstr>
      <vt:lpstr>Dance Vocabulary</vt:lpstr>
      <vt:lpstr>Dance Vocabulary</vt:lpstr>
      <vt:lpstr>Dance Vocabulary</vt:lpstr>
      <vt:lpstr>Dance Vocabulary</vt:lpstr>
      <vt:lpstr>Dance Vocabulary</vt:lpstr>
      <vt:lpstr>Dance Vocabulary</vt:lpstr>
      <vt:lpstr>Dance Vocabulary</vt:lpstr>
      <vt:lpstr>Dance Vocabulary</vt:lpstr>
      <vt:lpstr>Dance Vocabulary</vt:lpstr>
      <vt:lpstr>Dance Vocabulary</vt:lpstr>
      <vt:lpstr>Dance Vocabulary</vt:lpstr>
      <vt:lpstr>Dance Vocabulary</vt:lpstr>
      <vt:lpstr>Dance Vocabulary</vt:lpstr>
      <vt:lpstr>Dance Vocabulary</vt:lpstr>
      <vt:lpstr>Dance Vocabulary</vt:lpstr>
      <vt:lpstr>Dance Vocabulary</vt:lpstr>
      <vt:lpstr>Dance Vocabulary</vt:lpstr>
      <vt:lpstr>Dance Vocabulary</vt:lpstr>
    </vt:vector>
  </TitlesOfParts>
  <Company>Granite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Dance Vocabulary</dc:title>
  <dc:creator>Clements, Kristina</dc:creator>
  <cp:lastModifiedBy>Clements, Kristina</cp:lastModifiedBy>
  <cp:revision>11</cp:revision>
  <dcterms:created xsi:type="dcterms:W3CDTF">2014-09-12T02:41:28Z</dcterms:created>
  <dcterms:modified xsi:type="dcterms:W3CDTF">2014-09-12T04:06:49Z</dcterms:modified>
</cp:coreProperties>
</file>